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33" r:id="rId10"/>
    <p:sldId id="334" r:id="rId11"/>
    <p:sldId id="336" r:id="rId12"/>
    <p:sldId id="335" r:id="rId13"/>
    <p:sldId id="337" r:id="rId14"/>
    <p:sldId id="338" r:id="rId15"/>
    <p:sldId id="339" r:id="rId16"/>
    <p:sldId id="342" r:id="rId17"/>
    <p:sldId id="343" r:id="rId18"/>
    <p:sldId id="344" r:id="rId19"/>
    <p:sldId id="345" r:id="rId20"/>
    <p:sldId id="346" r:id="rId21"/>
    <p:sldId id="264" r:id="rId22"/>
    <p:sldId id="265" r:id="rId23"/>
    <p:sldId id="315" r:id="rId24"/>
    <p:sldId id="340" r:id="rId25"/>
    <p:sldId id="341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16" r:id="rId35"/>
    <p:sldId id="317" r:id="rId36"/>
    <p:sldId id="318" r:id="rId37"/>
    <p:sldId id="319" r:id="rId38"/>
    <p:sldId id="328" r:id="rId39"/>
    <p:sldId id="330" r:id="rId40"/>
    <p:sldId id="331" r:id="rId41"/>
    <p:sldId id="332" r:id="rId42"/>
    <p:sldId id="329" r:id="rId43"/>
    <p:sldId id="279" r:id="rId44"/>
    <p:sldId id="266" r:id="rId45"/>
    <p:sldId id="267" r:id="rId46"/>
    <p:sldId id="268" r:id="rId47"/>
    <p:sldId id="269" r:id="rId48"/>
    <p:sldId id="272" r:id="rId49"/>
    <p:sldId id="270" r:id="rId50"/>
    <p:sldId id="271" r:id="rId51"/>
    <p:sldId id="281" r:id="rId52"/>
    <p:sldId id="282" r:id="rId53"/>
    <p:sldId id="283" r:id="rId54"/>
    <p:sldId id="285" r:id="rId55"/>
    <p:sldId id="286" r:id="rId56"/>
    <p:sldId id="287" r:id="rId57"/>
    <p:sldId id="289" r:id="rId58"/>
    <p:sldId id="290" r:id="rId59"/>
    <p:sldId id="291" r:id="rId60"/>
    <p:sldId id="293" r:id="rId61"/>
    <p:sldId id="294" r:id="rId62"/>
    <p:sldId id="296" r:id="rId63"/>
    <p:sldId id="297" r:id="rId64"/>
    <p:sldId id="298" r:id="rId65"/>
    <p:sldId id="299" r:id="rId66"/>
    <p:sldId id="300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10" r:id="rId76"/>
    <p:sldId id="312" r:id="rId77"/>
    <p:sldId id="313" r:id="rId78"/>
    <p:sldId id="314" r:id="rId7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79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5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80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6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08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3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9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03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4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6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09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7CBBD-3120-4D7E-B1EE-9CCDF17D977A}" type="datetimeFigureOut">
              <a:rPr lang="de-DE" smtClean="0"/>
              <a:t>02.06.2021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66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VHS Programmieren lernen leichtgemacht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teil2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743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Counting Constant Amount</a:t>
            </a:r>
            <a:endParaRPr lang="de-DE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9633"/>
            <a:ext cx="5298909" cy="562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625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Count vogals</a:t>
            </a:r>
            <a:endParaRPr lang="de-DE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81" y="1600200"/>
            <a:ext cx="76588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890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70784" cy="1143000"/>
          </a:xfrm>
        </p:spPr>
        <p:txBody>
          <a:bodyPr/>
          <a:lstStyle/>
          <a:p>
            <a:r>
              <a:rPr lang="en-GB" dirty="0" smtClean="0"/>
              <a:t>Password Check</a:t>
            </a:r>
            <a:endParaRPr lang="de-DE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6632"/>
            <a:ext cx="4248472" cy="6675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57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Old Enough to drive</a:t>
            </a:r>
            <a:endParaRPr lang="de-DE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68534"/>
            <a:ext cx="8229600" cy="198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25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my grade</a:t>
            </a:r>
            <a:endParaRPr lang="de-DE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35657"/>
            <a:ext cx="8229600" cy="405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427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</a:t>
            </a:r>
            <a:endParaRPr lang="de-DE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30" y="1600200"/>
            <a:ext cx="72415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239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Nested if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27" y="1600200"/>
            <a:ext cx="587974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009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If else_if else</a:t>
            </a:r>
            <a:endParaRPr lang="de-D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156" y="1600200"/>
            <a:ext cx="47316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62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While true</a:t>
            </a:r>
            <a:endParaRPr lang="de-DE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2" y="1834356"/>
            <a:ext cx="555307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365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Fibo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986756"/>
            <a:ext cx="52578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015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Ping Pong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24" y="1600200"/>
            <a:ext cx="587755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82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40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Catch Apples</a:t>
            </a:r>
            <a:endParaRPr lang="de-DE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9" y="1600200"/>
            <a:ext cx="72267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195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Area Calculator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12" y="1600200"/>
            <a:ext cx="560037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08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939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278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Brick Breaker</a:t>
            </a:r>
            <a:endParaRPr lang="de-DE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43" y="1600200"/>
            <a:ext cx="576891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09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94" y="1600200"/>
            <a:ext cx="572381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00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86" y="1600200"/>
            <a:ext cx="696942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538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56" y="1600200"/>
            <a:ext cx="492968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70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824" y="1600200"/>
            <a:ext cx="640035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90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02" y="1600200"/>
            <a:ext cx="791859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235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7" y="116632"/>
            <a:ext cx="3261048" cy="1143000"/>
          </a:xfrm>
        </p:spPr>
        <p:txBody>
          <a:bodyPr/>
          <a:lstStyle/>
          <a:p>
            <a:r>
              <a:rPr lang="en-GB" dirty="0" smtClean="0"/>
              <a:t>Snake</a:t>
            </a:r>
            <a:endParaRPr lang="de-DE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76672"/>
            <a:ext cx="7297971" cy="605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11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39" y="1600200"/>
            <a:ext cx="68895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878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142" y="1600200"/>
            <a:ext cx="683971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733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Basketball</a:t>
            </a:r>
            <a:endParaRPr lang="de-DE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78" y="1600200"/>
            <a:ext cx="535504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372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56" y="1600200"/>
            <a:ext cx="62974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229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50" y="1600200"/>
            <a:ext cx="719389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851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898" y="1600200"/>
            <a:ext cx="520620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08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Bird shooter</a:t>
            </a:r>
            <a:endParaRPr lang="de-DE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09" y="1600200"/>
            <a:ext cx="713058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6363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102" y="1600200"/>
            <a:ext cx="502579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150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16" y="1600200"/>
            <a:ext cx="71721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7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62" y="1600200"/>
            <a:ext cx="626627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911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7" y="1600200"/>
            <a:ext cx="808928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378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809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Tinkercad</a:t>
            </a:r>
            <a:endParaRPr lang="de-DE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7027"/>
            <a:ext cx="8229600" cy="413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566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Arduino Traffic Light</a:t>
            </a:r>
            <a:endParaRPr lang="de-DE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1" y="1600200"/>
            <a:ext cx="508757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732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2820"/>
            <a:ext cx="8229600" cy="386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765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Arduino C</a:t>
            </a:r>
            <a:endParaRPr lang="de-DE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9826"/>
            <a:ext cx="8229600" cy="394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32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884304" cy="620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68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MicroBit</a:t>
            </a:r>
            <a:endParaRPr lang="de-DE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0" y="1600200"/>
            <a:ext cx="768179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517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MicroBit</a:t>
            </a:r>
            <a:endParaRPr lang="de-DE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4356"/>
            <a:ext cx="8229600" cy="435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25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TennisBallChaser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70" y="1600200"/>
            <a:ext cx="672666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32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" y="404664"/>
            <a:ext cx="6332974" cy="634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132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DovsXIvl/JPw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OIAAACmNAAALi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43510"/>
            <a:ext cx="8056245" cy="67132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614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dMgAA9i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063230" cy="604710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44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sakg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z////8QBAAAgHAAAKA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" y="287020"/>
            <a:ext cx="4603115" cy="1526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hYAAMQBAAADQwAA4h8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87020"/>
            <a:ext cx="7305675" cy="4895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v///9UOAADfIgAAfikAAA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113030" y="2411095"/>
            <a:ext cx="5781675" cy="43338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84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8YTph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I4FAABOMgAAFC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902970"/>
            <a:ext cx="7029450" cy="51244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7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QEAAAAAAADaNQAA1S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0"/>
            <a:ext cx="8448675" cy="69627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46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QIAAAAAAAC2NQAAay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372475" cy="70580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220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hOmF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gQAAPEAAAA1NAAAD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53035"/>
            <a:ext cx="7769225" cy="65201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14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oz5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FwMAADbNgAASig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2009140"/>
            <a:ext cx="8702040" cy="4540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sB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IAwAATAUAAOgtAAA8CQAAACAAACYAAAAIAAAA//////////8="/>
              </a:ext>
            </a:extLst>
          </p:cNvSpPr>
          <p:nvPr/>
        </p:nvSpPr>
        <p:spPr>
          <a:xfrm>
            <a:off x="574040" y="861060"/>
            <a:ext cx="688848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rPr sz="3600"/>
              <a:t>https://lab.open-roberta.org/</a:t>
            </a:r>
          </a:p>
        </p:txBody>
      </p:sp>
    </p:spTree>
    <p:extLst>
      <p:ext uri="{BB962C8B-B14F-4D97-AF65-F5344CB8AC3E}">
        <p14:creationId xmlns:p14="http://schemas.microsoft.com/office/powerpoint/2010/main" val="368599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JID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jCAAAvQUAAJUsAACtCQAAACAAACYAAAAIAAAA//////////8="/>
              </a:ext>
            </a:extLst>
          </p:cNvSpPr>
          <p:nvPr/>
        </p:nvSpPr>
        <p:spPr>
          <a:xfrm>
            <a:off x="1363345" y="932815"/>
            <a:ext cx="588391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sng"/>
            </a:pPr>
            <a:r>
              <a:t>https://makecode.calliope.cc/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0MAAA2OAAAN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080895"/>
            <a:ext cx="9013825" cy="38055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931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97" y="1600200"/>
            <a:ext cx="679980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15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OIAAAA9JQAA3z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143510"/>
            <a:ext cx="4905375" cy="7800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eGwAAQBwAAP8wAAAwIAAAACAAACYAAAAIAAAA//////////8="/>
              </a:ext>
            </a:extLst>
          </p:cNvSpPr>
          <p:nvPr/>
        </p:nvSpPr>
        <p:spPr>
          <a:xfrm>
            <a:off x="4448810" y="4592320"/>
            <a:ext cx="351599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t>https://makecode.calliope.cc/projects/rock-paper-scissors</a:t>
            </a:r>
          </a:p>
        </p:txBody>
      </p:sp>
    </p:spTree>
    <p:extLst>
      <p:ext uri="{BB962C8B-B14F-4D97-AF65-F5344CB8AC3E}">
        <p14:creationId xmlns:p14="http://schemas.microsoft.com/office/powerpoint/2010/main" val="9692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knFV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oAAI8HAADoLQAAfB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1228725"/>
            <a:ext cx="5781675" cy="30765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417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OECAABAOAAAgi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67995"/>
            <a:ext cx="9020175" cy="497903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4924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TDlCXnFrjPxRKNHCLgN4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KAkAAFUHAABCKwAA3yI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0" y="1191895"/>
            <a:ext cx="5543550" cy="44767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961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FwIAACZNQAAsRw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358900"/>
            <a:ext cx="8210550" cy="33051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19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OcKAAAVNwAAXh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772285"/>
            <a:ext cx="8810625" cy="26765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00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QEAAJsFAABLNg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911225"/>
            <a:ext cx="8515350" cy="48291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30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wwAAJUEAAB3LQAAwS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18665" y="744855"/>
            <a:ext cx="5372100" cy="50673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710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sSB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iAMAAJQCAABWNQ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419100"/>
            <a:ext cx="8096250" cy="60388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791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wsAADkDAADaKwAAG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7385" y="523875"/>
            <a:ext cx="5191125" cy="48577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29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Ask and reply</a:t>
            </a:r>
            <a:endParaRPr lang="de-DE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72" y="1600200"/>
            <a:ext cx="476565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2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gQcAAGMNAAD+LwAACx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5" y="2176145"/>
            <a:ext cx="6581775" cy="20574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12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IEwAADAAAABAAAAAAAAAAAADwPwH8yhGP9sk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5AsAAAUFAAB3LQ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815975"/>
            <a:ext cx="5457825" cy="49244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43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8ZgL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YAAMYIAADoLQAA9B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426210"/>
            <a:ext cx="6429375" cy="23050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597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AEAADMFAACCNAAA5h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845185"/>
            <a:ext cx="8248650" cy="41776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29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8gcAAFQFAADlMgAAOS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866140"/>
            <a:ext cx="6981825" cy="43719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04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UIbM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AkAAGYHAAA7LwAAoy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34160" y="1202690"/>
            <a:ext cx="6143625" cy="47529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00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RNgAAz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705850" cy="53721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34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0/W8MDAAAABAAAAAAAAAAAAAAADWei7+EleQ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IAGAADGOAAAM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056640"/>
            <a:ext cx="9085580" cy="48272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46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MAAHUDAAAWNA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561975"/>
            <a:ext cx="7858125" cy="58959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510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Dice Simulator</a:t>
            </a:r>
            <a:endParaRPr lang="de-DE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72" y="1600200"/>
            <a:ext cx="69708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02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NestedLoops1</a:t>
            </a:r>
            <a:endParaRPr lang="de-DE" dirty="0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22" y="1600200"/>
            <a:ext cx="606255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9809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On-screen Show (4:3)</PresentationFormat>
  <Paragraphs>31</Paragraphs>
  <Slides>78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VHS Programmieren lernen leichtgemacht</vt:lpstr>
      <vt:lpstr>Ping Pong</vt:lpstr>
      <vt:lpstr>PowerPoint Presentation</vt:lpstr>
      <vt:lpstr>PowerPoint Presentation</vt:lpstr>
      <vt:lpstr>TennisBallChaser</vt:lpstr>
      <vt:lpstr>PowerPoint Presentation</vt:lpstr>
      <vt:lpstr>Ask and reply</vt:lpstr>
      <vt:lpstr>Dice Simulator</vt:lpstr>
      <vt:lpstr>NestedLoops1</vt:lpstr>
      <vt:lpstr>Counting Constant Amount</vt:lpstr>
      <vt:lpstr>Count vogals</vt:lpstr>
      <vt:lpstr>Password Check</vt:lpstr>
      <vt:lpstr>Old Enough to drive</vt:lpstr>
      <vt:lpstr>What is my grade</vt:lpstr>
      <vt:lpstr>Funktion</vt:lpstr>
      <vt:lpstr>Nested if</vt:lpstr>
      <vt:lpstr>If else_if else</vt:lpstr>
      <vt:lpstr>While true</vt:lpstr>
      <vt:lpstr>Fibo</vt:lpstr>
      <vt:lpstr>PowerPoint Presentation</vt:lpstr>
      <vt:lpstr>Catch Apples</vt:lpstr>
      <vt:lpstr>PowerPoint Presentation</vt:lpstr>
      <vt:lpstr>Area Calculator</vt:lpstr>
      <vt:lpstr>PowerPoint Presentation</vt:lpstr>
      <vt:lpstr>PowerPoint Presentation</vt:lpstr>
      <vt:lpstr>Brick Breaker</vt:lpstr>
      <vt:lpstr>PowerPoint Presentation</vt:lpstr>
      <vt:lpstr>PowerPoint Presentation</vt:lpstr>
      <vt:lpstr>PowerPoint Presentation</vt:lpstr>
      <vt:lpstr>PowerPoint Presentation</vt:lpstr>
      <vt:lpstr>Snake</vt:lpstr>
      <vt:lpstr>PowerPoint Presentation</vt:lpstr>
      <vt:lpstr>PowerPoint Presentation</vt:lpstr>
      <vt:lpstr>Basketball</vt:lpstr>
      <vt:lpstr>PowerPoint Presentation</vt:lpstr>
      <vt:lpstr>PowerPoint Presentation</vt:lpstr>
      <vt:lpstr>PowerPoint Presentation</vt:lpstr>
      <vt:lpstr>Bird shooter</vt:lpstr>
      <vt:lpstr>PowerPoint Presentation</vt:lpstr>
      <vt:lpstr>PowerPoint Presentation</vt:lpstr>
      <vt:lpstr>PowerPoint Presentation</vt:lpstr>
      <vt:lpstr>PowerPoint Presentation</vt:lpstr>
      <vt:lpstr>Tinkercad</vt:lpstr>
      <vt:lpstr>Arduino Traffic Light</vt:lpstr>
      <vt:lpstr>PowerPoint Presentation</vt:lpstr>
      <vt:lpstr>Arduino C</vt:lpstr>
      <vt:lpstr>PowerPoint Presentation</vt:lpstr>
      <vt:lpstr>MicroBit</vt:lpstr>
      <vt:lpstr>MicroBit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VHS Programmieren lernen leichtgemacht</dc:title>
  <dc:creator>rao7</dc:creator>
  <cp:lastModifiedBy>rao7</cp:lastModifiedBy>
  <cp:revision>27</cp:revision>
  <dcterms:created xsi:type="dcterms:W3CDTF">2021-05-27T06:32:46Z</dcterms:created>
  <dcterms:modified xsi:type="dcterms:W3CDTF">2021-06-02T14:37:44Z</dcterms:modified>
</cp:coreProperties>
</file>